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6948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400" cy="328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400" cy="328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48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6948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440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852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852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852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852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852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8520" cy="156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480" cy="328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400" cy="328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400" cy="328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480" cy="94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496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Application>LibreOffice/26.2.5.2$Windows_X86_64 LibreOffice_project/cd7284b4cbbfeb507e630c1aac019f4157393acb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2026-08-22T00:45:14Z</dcterms:modified>
  <cp:revision>24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